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5D8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FFCB59-8934-E0D6-A35F-41439FFCC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E848D6-DD14-921A-CC3A-ADB184B46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DCEA35-3FEB-B3C3-9663-4AA92E3A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F5717A-DEB2-BB00-55EC-E381A2E1D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0E0D4C-04C9-872A-EDDC-3F75129FF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72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C1610-F55E-F475-E026-5F83B6B53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2269AB-C9B1-579D-D683-668516C05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FCEC10-481A-F4E6-08B3-C5E679958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B61668-07E4-AA13-8749-50E25739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A2BFD2-930C-685C-BDA8-260FDEBB2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27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E07A06-CDDB-9E59-CA6D-62BF26B61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19FF03-9B58-7544-795E-1D3512709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C2865C-E00F-68A8-38FF-6F10A7BA4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36594E-CF58-78A4-2B6B-D9C452FF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B5512B-C5A1-B275-FCCA-6E5AE52E4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509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A6F81-DD96-A947-D7FD-F513A839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8A5DBB-36F7-5B13-90DF-9BE126D34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EAB955-7AD3-A450-07D1-C972C0A39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EFCC85-F697-0567-87DA-BA35BC4E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3CBAB-5FD0-304F-1771-C5173507D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67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CB3E76-3300-B28C-399C-DAD010B02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56C046-D17B-B1F1-2A23-46A11F097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D1034-F36F-04D6-C5FE-6D6E3B2AA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DD995-40B0-77EB-55EE-1FB3A718E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756ACD-8F58-0AED-12C7-7F7EDDC5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66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C4FAD-ED6E-E907-1F64-A1D871AD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13B4BE-7D2D-8792-A5D9-64B843E82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632A68-9236-08A2-F93F-CDFF8F466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6E95D0-C149-75DE-3DE5-87A73A55E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C007E0-84CA-C4E8-B6A9-F9543C0D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5CE744-7B42-E225-4204-2ADF5A01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59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54C74-9992-220F-E148-C0C06B963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15891A-82B2-E3DC-5C1D-AF5EEB924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0A8CFA-9E26-7B22-6134-585D10067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F52B12-FC15-B202-B7B4-ED8623B8E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D564BE-0142-C7FA-1490-FC9BE8B9F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83B01E-266E-51EB-D5AB-F3FA579E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4D6F45-C4FE-39D8-3715-2D425FCA8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05E628-15FA-D7C9-EE0E-4B744F7D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35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2B213-2BD8-728E-9BF2-D0B98186C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9631EF-3818-A259-9D69-2CDBC31FD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21192B-5297-64E6-85F5-B97A1398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65F8D1D-EFE4-C088-B402-99DF9850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155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F139A5-1051-5600-C2AE-85EBF673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FAB66C-9E74-A591-F28A-48208F63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DC87FA-7FD9-468F-362D-1FE3F2C6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71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378E8-3177-13A4-E5CC-CEFD6CFC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332812-2718-BA8D-0EA8-ECFCA0E11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213A07-AB5A-227C-4BC7-781A6A55B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1FD437-C293-A5F4-7C5E-5A4C52AC7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8DF0A2-58EA-AC8D-AAE2-9CB637DD0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6B2C53-0F12-11C0-B0BC-3A33977DD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74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E6193-0468-2D2C-66D0-3D0889C67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F8CD3BC-242E-4439-4996-1A38EE5D4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7ACB49-A7BB-D148-0F3B-2E233F793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A38F45-619D-7E60-367D-41DA013C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773547-3B31-40DE-51BF-67DEDE15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939097-C4F9-5B21-9834-48B30B40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2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FBBD7B-DEB7-3C7A-CB9F-0FEA3B77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249F70-EE84-EE1C-B6C8-4AC67DB41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6E65B1-9779-8CDF-6678-FA63AC696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1829E-5808-4F8F-BD7E-76E3BC9A6796}" type="datetimeFigureOut">
              <a:rPr lang="es-ES" smtClean="0"/>
              <a:t>20/08/2025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124097-64B0-E2CA-5E94-29650B15F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B056AE-A77E-C5BC-1D9C-B039549C4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D6B73A-D56D-46BE-B129-1AFE076AC2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61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00635-8C54-EC9D-BA01-5323CDC6B2D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496291" y="1946275"/>
            <a:ext cx="6668655" cy="1655762"/>
          </a:xfrm>
        </p:spPr>
        <p:txBody>
          <a:bodyPr>
            <a:normAutofit/>
          </a:bodyPr>
          <a:lstStyle/>
          <a:p>
            <a:pPr algn="l"/>
            <a:r>
              <a:rPr lang="ca-ES" sz="4800" b="1" noProof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6a Jornada</a:t>
            </a:r>
            <a:br>
              <a:rPr lang="ca-ES" sz="4800" noProof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a-ES" sz="4800" b="1" noProof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Dermatològica de l’Anoia</a:t>
            </a:r>
            <a:endParaRPr lang="ca-ES" sz="4800" noProof="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48077A-8B1A-BB0A-10C7-9A6324AD3B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7490692" y="5257799"/>
            <a:ext cx="3962399" cy="378835"/>
          </a:xfrm>
        </p:spPr>
        <p:txBody>
          <a:bodyPr>
            <a:noAutofit/>
          </a:bodyPr>
          <a:lstStyle/>
          <a:p>
            <a:pPr algn="l"/>
            <a:r>
              <a:rPr lang="ca-ES" sz="2800" b="1" noProof="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Pseudònim</a:t>
            </a:r>
            <a:endParaRPr lang="ca-ES" sz="2800" b="1" noProof="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F5882F50-C30B-0628-8657-67F6B77FE21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607127" y="3602037"/>
            <a:ext cx="7278255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ítulo 2">
            <a:extLst>
              <a:ext uri="{FF2B5EF4-FFF2-40B4-BE49-F238E27FC236}">
                <a16:creationId xmlns:a16="http://schemas.microsoft.com/office/drawing/2014/main" id="{A05D4793-5CB8-65BA-1ED1-0CD0E76364A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57927" y="3819090"/>
            <a:ext cx="6668655" cy="378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Títol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38691C41-77DB-B3AA-EF44-61EB31303C6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4196" y="1453626"/>
            <a:ext cx="1674168" cy="149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5727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6a Jornada Dermatològica de l’Anoia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Helena Jorba Farré</dc:creator>
  <cp:lastModifiedBy>Helena Jorba Farré</cp:lastModifiedBy>
  <cp:revision>4</cp:revision>
  <dcterms:created xsi:type="dcterms:W3CDTF">2025-08-08T09:34:57Z</dcterms:created>
  <dcterms:modified xsi:type="dcterms:W3CDTF">2025-08-20T09:35:06Z</dcterms:modified>
</cp:coreProperties>
</file>